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8" r:id="rId4"/>
    <p:sldId id="258" r:id="rId5"/>
    <p:sldId id="260" r:id="rId6"/>
    <p:sldId id="259" r:id="rId7"/>
    <p:sldId id="262" r:id="rId8"/>
    <p:sldId id="265" r:id="rId9"/>
    <p:sldId id="269" r:id="rId10"/>
    <p:sldId id="270" r:id="rId11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6B28B844-A41C-4722-981A-CA31BF7B992F}" type="datetimeFigureOut">
              <a:rPr lang="en-US"/>
              <a:pPr/>
              <a:t>2/7/2011</a:t>
            </a:fld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B9DE4230-0599-4F98-B9A4-CE923515CB9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E560FC2C-1801-43A6-9EBE-ABAC341B33EB}" type="datetimeFigureOut">
              <a:rPr lang="en-US"/>
              <a:pPr/>
              <a:t>2/7/2011</a:t>
            </a:fld>
            <a:endParaRPr lang="en-US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52006174-CC85-433E-B705-891F4FC046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E92BC-A101-4423-831B-D3FE77644B54}" type="datetimeFigureOut">
              <a:rPr lang="en-US"/>
              <a:pPr>
                <a:defRPr/>
              </a:pPr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D270F-541E-4B95-A2CA-33311A795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EE09E-05B2-48DB-97D0-D988246612E2}" type="datetimeFigureOut">
              <a:rPr lang="en-US"/>
              <a:pPr>
                <a:defRPr/>
              </a:pPr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11284-7E92-443C-8B5D-479F19EC6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1BFA7-34B0-4362-8349-ECAC0B0BE9D9}" type="datetimeFigureOut">
              <a:rPr lang="en-US"/>
              <a:pPr>
                <a:defRPr/>
              </a:pPr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427B7-6EB2-4B40-BE6D-7E17020CC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2BD3B-3DA0-4872-9923-D34844A6741F}" type="datetimeFigureOut">
              <a:rPr lang="en-US"/>
              <a:pPr>
                <a:defRPr/>
              </a:pPr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1073C-C06B-4EEE-85ED-2BD763CA3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ACF39-97D3-496B-AA25-AA7ADAA547C0}" type="datetimeFigureOut">
              <a:rPr lang="en-US"/>
              <a:pPr>
                <a:defRPr/>
              </a:pPr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D8624-F883-4FCD-BD3D-EF04A28C4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E6DC7-642E-4F0B-9BC3-A83F031B9B3A}" type="datetimeFigureOut">
              <a:rPr lang="en-US"/>
              <a:pPr>
                <a:defRPr/>
              </a:pPr>
              <a:t>2/7/2011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B0538-1E0B-4542-83A2-428500275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D13F9-7F80-4C12-9135-2B54C9DA66A7}" type="datetimeFigureOut">
              <a:rPr lang="en-US"/>
              <a:pPr>
                <a:defRPr/>
              </a:pPr>
              <a:t>2/7/2011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08C81-4A7A-4FB3-8958-3DD93085B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523F6-8F4C-424C-A235-BC57C2B65952}" type="datetimeFigureOut">
              <a:rPr lang="en-US"/>
              <a:pPr>
                <a:defRPr/>
              </a:pPr>
              <a:t>2/7/2011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D24C-C3A0-4667-8E25-82958B95C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52236-18E6-4F3E-B664-16C5ADC8C7DE}" type="datetimeFigureOut">
              <a:rPr lang="en-US"/>
              <a:pPr>
                <a:defRPr/>
              </a:pPr>
              <a:t>2/7/2011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B4820-AC67-4ED5-8158-18DFD3648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05322-37DB-40DE-95D5-2A13D201D1ED}" type="datetimeFigureOut">
              <a:rPr lang="en-US"/>
              <a:pPr>
                <a:defRPr/>
              </a:pPr>
              <a:t>2/7/2011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EC91C-21E9-4429-8150-8103AE685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2321A-A70A-4FD7-BE0B-E0E517E8F78A}" type="datetimeFigureOut">
              <a:rPr lang="en-US"/>
              <a:pPr>
                <a:defRPr/>
              </a:pPr>
              <a:t>2/7/2011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EF092-F64E-4ACF-BF91-B14061353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F029BF-C346-4B00-AA22-A75C0E621072}" type="datetimeFigureOut">
              <a:rPr lang="en-US"/>
              <a:pPr>
                <a:defRPr/>
              </a:pPr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E133C9-A42D-42CD-B6DD-4BE928E09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/>
          <a:p>
            <a:pPr eaLnBrk="1" hangingPunct="1"/>
            <a:r>
              <a:rPr lang="en-US" sz="9600" smtClean="0">
                <a:latin typeface="Arial Black" pitchFamily="34" charset="0"/>
              </a:rPr>
              <a:t>Energy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Please fill in your notes sheet as we go through the PowerPoint presentation.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1143000"/>
          </a:xfrm>
        </p:spPr>
        <p:txBody>
          <a:bodyPr/>
          <a:lstStyle/>
          <a:p>
            <a:pPr eaLnBrk="1" hangingPunct="1"/>
            <a:r>
              <a:rPr lang="en-US" sz="6600" smtClean="0">
                <a:latin typeface="Arial Black" pitchFamily="34" charset="0"/>
              </a:rPr>
              <a:t>Kinetic→Potential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Arial" charset="0"/>
                <a:cs typeface="Arial" charset="0"/>
              </a:rPr>
              <a:t>A moving object with kinetic energy can become an object at rest with potential energy.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Arial" charset="0"/>
                <a:cs typeface="Arial" charset="0"/>
              </a:rPr>
              <a:t>As a moving object runs out of kinetic energy, it loses kinetic energy and gains potential energy.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36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smtClean="0">
                <a:latin typeface="Arial Black" pitchFamily="34" charset="0"/>
              </a:rPr>
              <a:t>What is energy?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Energy is the ability to do work or cause change.</a:t>
            </a:r>
          </a:p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Work occurs when a force, or a push or pull on something, causes an object to move or change position.</a:t>
            </a:r>
          </a:p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When an object moves, it is in the same direction as the push or pull (force).</a:t>
            </a:r>
          </a:p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The units for energy (work) are joules.</a:t>
            </a:r>
          </a:p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Everything in the world has energy!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838200" y="2362200"/>
            <a:ext cx="3581400" cy="1143000"/>
          </a:xfrm>
        </p:spPr>
        <p:txBody>
          <a:bodyPr/>
          <a:lstStyle/>
          <a:p>
            <a:pPr eaLnBrk="1" hangingPunct="1"/>
            <a:r>
              <a:rPr lang="en-US" sz="6000" smtClean="0">
                <a:latin typeface="Arial" charset="0"/>
                <a:cs typeface="Arial" charset="0"/>
              </a:rPr>
              <a:t>Push</a:t>
            </a:r>
          </a:p>
        </p:txBody>
      </p:sp>
      <p:pic>
        <p:nvPicPr>
          <p:cNvPr id="15362" name="Picture 2" descr="Drawing of a boy pushing a c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6913" y="3429000"/>
            <a:ext cx="36464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4" descr="http://www.witiger.com/centennialcollege/GNED117/newtonlaw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1875" y="3465513"/>
            <a:ext cx="3921125" cy="27066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4953000" y="2362200"/>
            <a:ext cx="358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6000" dirty="0">
                <a:latin typeface="Arial" pitchFamily="34" charset="0"/>
                <a:ea typeface="+mj-ea"/>
                <a:cs typeface="Arial" pitchFamily="34" charset="0"/>
              </a:rPr>
              <a:t>Pull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6600" dirty="0">
                <a:latin typeface="Arial Black" pitchFamily="34" charset="0"/>
                <a:ea typeface="+mj-ea"/>
                <a:cs typeface="+mj-cs"/>
              </a:rPr>
              <a:t>Examples of Forces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600" smtClean="0">
                <a:latin typeface="Arial Black" pitchFamily="34" charset="0"/>
              </a:rPr>
              <a:t>Two Types of Energy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382000" cy="30480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charset="0"/>
                <a:cs typeface="Arial" charset="0"/>
              </a:rPr>
              <a:t>The two main types of energy are called kinetic energy and potential energy.</a:t>
            </a:r>
          </a:p>
          <a:p>
            <a:pPr eaLnBrk="1" hangingPunct="1"/>
            <a:r>
              <a:rPr lang="en-US" sz="3600" smtClean="0">
                <a:latin typeface="Arial" charset="0"/>
                <a:cs typeface="Arial" charset="0"/>
              </a:rPr>
              <a:t>Kinetic energy is the energy of motion.</a:t>
            </a:r>
          </a:p>
          <a:p>
            <a:pPr eaLnBrk="1" hangingPunct="1"/>
            <a:r>
              <a:rPr lang="en-US" sz="3600" smtClean="0">
                <a:latin typeface="Arial" charset="0"/>
                <a:cs typeface="Arial" charset="0"/>
              </a:rPr>
              <a:t>Potential energy is the energy of position or shape.</a:t>
            </a:r>
          </a:p>
          <a:p>
            <a:pPr eaLnBrk="1" hangingPunct="1"/>
            <a:endParaRPr lang="en-US" sz="36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smtClean="0">
                <a:latin typeface="Arial Black" pitchFamily="34" charset="0"/>
              </a:rPr>
              <a:t>Kinetic Energy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30480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charset="0"/>
                <a:cs typeface="Arial" charset="0"/>
              </a:rPr>
              <a:t>An object has kinetic energy when it is moving.</a:t>
            </a:r>
          </a:p>
          <a:p>
            <a:pPr eaLnBrk="1" hangingPunct="1"/>
            <a:r>
              <a:rPr lang="en-US" sz="3600" smtClean="0">
                <a:latin typeface="Arial" charset="0"/>
                <a:cs typeface="Arial" charset="0"/>
              </a:rPr>
              <a:t>If an object has kinetic energy, it can “do work” on another object to transform its potential energy into kinetic energy.</a:t>
            </a:r>
          </a:p>
        </p:txBody>
      </p:sp>
      <p:pic>
        <p:nvPicPr>
          <p:cNvPr id="17411" name="Picture 2" descr="http://resources.yesican-science.ca/energy_flow/images/kinetic_energy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4343400"/>
            <a:ext cx="3848100" cy="236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smtClean="0">
                <a:latin typeface="Arial Black" pitchFamily="34" charset="0"/>
              </a:rPr>
              <a:t>Kinetic Energy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2672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charset="0"/>
                <a:cs typeface="Arial" charset="0"/>
              </a:rPr>
              <a:t>The amount of kinetic energy something has depends on two things, speed and mass.</a:t>
            </a:r>
          </a:p>
          <a:p>
            <a:pPr eaLnBrk="1" hangingPunct="1"/>
            <a:r>
              <a:rPr lang="en-US" sz="3600" smtClean="0">
                <a:latin typeface="Arial" charset="0"/>
                <a:cs typeface="Arial" charset="0"/>
              </a:rPr>
              <a:t>The faster an object is moving, the more kinetic energy it has.</a:t>
            </a:r>
          </a:p>
          <a:p>
            <a:pPr eaLnBrk="1" hangingPunct="1"/>
            <a:r>
              <a:rPr lang="en-US" sz="3600" smtClean="0">
                <a:latin typeface="Arial" charset="0"/>
                <a:cs typeface="Arial" charset="0"/>
              </a:rPr>
              <a:t>The more mass an object has, the more kinetic energy it has.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smtClean="0">
                <a:latin typeface="Arial Black" pitchFamily="34" charset="0"/>
              </a:rPr>
              <a:t>Potential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295400"/>
            <a:ext cx="4343400" cy="5562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An object has potential energy when it is not moving (at rest).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It has the POTENTIAL to be converted into other types of energy, such as kinetic energy.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9" name="Picture 2" descr="http://video.ecb.org/badger/download/vlc/images/VLC180_Example_of_potential_energ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81200"/>
            <a:ext cx="4470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600" smtClean="0">
                <a:latin typeface="Arial Black" pitchFamily="34" charset="0"/>
              </a:rPr>
              <a:t>Mechanical Energy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5344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Arial" charset="0"/>
                <a:cs typeface="Arial" charset="0"/>
              </a:rPr>
              <a:t>Mechanical energy is all the energy an object has, both kinetic and potential.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Arial" charset="0"/>
                <a:cs typeface="Arial" charset="0"/>
              </a:rPr>
              <a:t>An object will always have the same amount of mechanical energy.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Arial" charset="0"/>
                <a:cs typeface="Arial" charset="0"/>
              </a:rPr>
              <a:t>Potential energy can become kinetic energy and vice versa!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1143000"/>
          </a:xfrm>
        </p:spPr>
        <p:txBody>
          <a:bodyPr/>
          <a:lstStyle/>
          <a:p>
            <a:pPr eaLnBrk="1" hangingPunct="1"/>
            <a:r>
              <a:rPr lang="en-US" sz="6600" smtClean="0">
                <a:latin typeface="Arial Black" pitchFamily="34" charset="0"/>
              </a:rPr>
              <a:t>Potential→Kinetic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5344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Arial" charset="0"/>
                <a:cs typeface="Arial" charset="0"/>
              </a:rPr>
              <a:t>The only way a non-living thing can transform its potential energy into kinetic energy is if a force (gravity) acts on it.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Arial" charset="0"/>
                <a:cs typeface="Arial" charset="0"/>
              </a:rPr>
              <a:t>When an object at rest begins to move, it loses potential energy and gains kinetic energy.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325</Words>
  <Application>Microsoft Office PowerPoint</Application>
  <PresentationFormat>On-screen Show (4:3)</PresentationFormat>
  <Paragraphs>35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Arial Black</vt:lpstr>
      <vt:lpstr>Office Theme</vt:lpstr>
      <vt:lpstr>Energy</vt:lpstr>
      <vt:lpstr>What is energy?</vt:lpstr>
      <vt:lpstr>Push</vt:lpstr>
      <vt:lpstr>Two Types of Energy</vt:lpstr>
      <vt:lpstr>Kinetic Energy</vt:lpstr>
      <vt:lpstr>Kinetic Energy</vt:lpstr>
      <vt:lpstr>Potential Energy</vt:lpstr>
      <vt:lpstr>Mechanical Energy</vt:lpstr>
      <vt:lpstr>Potential→Kinetic</vt:lpstr>
      <vt:lpstr>Kinetic→Potential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States of Matter</dc:title>
  <dc:creator>Chelsea</dc:creator>
  <cp:lastModifiedBy>Stacy Geiger</cp:lastModifiedBy>
  <cp:revision>19</cp:revision>
  <dcterms:created xsi:type="dcterms:W3CDTF">2011-01-09T20:17:18Z</dcterms:created>
  <dcterms:modified xsi:type="dcterms:W3CDTF">2011-02-07T16:47:50Z</dcterms:modified>
</cp:coreProperties>
</file>