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0" y="-660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9447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864300" y="2252475"/>
            <a:ext cx="8507575" cy="16072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States of Matter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626300" y="4369150"/>
            <a:ext cx="6983575" cy="19212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fill in your notes sheet as we go through the PowerPoint presentation.</a:t>
            </a:r>
          </a:p>
          <a:p>
            <a:endParaRPr lang="en-US"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36199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Condensation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271625" y="1490475"/>
            <a:ext cx="9946899" cy="33605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Condensation is the phase change from a gas to a liquid.</a:t>
            </a:r>
          </a:p>
          <a:p>
            <a:pPr marL="381000" marR="0" lvl="0" indent="-30480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molecules slow down and move closer to each other.</a:t>
            </a:r>
          </a:p>
        </p:txBody>
      </p:sp>
      <p:sp>
        <p:nvSpPr>
          <p:cNvPr id="82" name="Shape 82"/>
          <p:cNvSpPr/>
          <p:nvPr/>
        </p:nvSpPr>
        <p:spPr>
          <a:xfrm>
            <a:off x="2709325" y="4063975"/>
            <a:ext cx="4487325" cy="3354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36199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Sublimation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4928300" y="1490475"/>
            <a:ext cx="4951574" cy="61545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Sublimation is the phase change directly from a solid to a gas.</a:t>
            </a:r>
          </a:p>
          <a:p>
            <a:pPr marL="381000" marR="0" lvl="0" indent="-304800" algn="l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molecules speed up and move far away from each other.</a:t>
            </a:r>
          </a:p>
          <a:p>
            <a:pPr marL="381000" marR="0" lvl="0" indent="-304800" algn="l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phase change is very rare.</a:t>
            </a:r>
          </a:p>
        </p:txBody>
      </p:sp>
      <p:sp>
        <p:nvSpPr>
          <p:cNvPr id="89" name="Shape 89"/>
          <p:cNvSpPr/>
          <p:nvPr/>
        </p:nvSpPr>
        <p:spPr>
          <a:xfrm>
            <a:off x="359825" y="2794000"/>
            <a:ext cx="4085149" cy="30585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36199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matter?</a:t>
            </a:r>
          </a:p>
        </p:txBody>
      </p:sp>
      <p:sp>
        <p:nvSpPr>
          <p:cNvPr id="26" name="Shape 26"/>
          <p:cNvSpPr txBox="1"/>
          <p:nvPr/>
        </p:nvSpPr>
        <p:spPr>
          <a:xfrm>
            <a:off x="610300" y="1659800"/>
            <a:ext cx="9015574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3302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Matter is anything that has volume and mass. </a:t>
            </a:r>
          </a:p>
          <a:p>
            <a:pPr marL="381000" marR="0" lvl="0" indent="-333022" algn="l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other words, matter is everything around you!!!</a:t>
            </a:r>
          </a:p>
          <a:p>
            <a:pPr marL="381000" marR="0" lvl="0" indent="-333022" algn="l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Matter can exist as a solid, liquid, or gas and it can change from one state to another.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36199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Solids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271625" y="1490475"/>
            <a:ext cx="9946899" cy="33605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Solids have a definite shape and volume.</a:t>
            </a:r>
          </a:p>
          <a:p>
            <a:pPr marL="381000" marR="0" lvl="0" indent="-30480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molecules of a solid are tightly packed and vibrate in place.</a:t>
            </a:r>
          </a:p>
          <a:p>
            <a:pPr marL="381000" marR="0" lvl="0" indent="-30480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some examples of solids?</a:t>
            </a:r>
          </a:p>
        </p:txBody>
      </p:sp>
      <p:sp>
        <p:nvSpPr>
          <p:cNvPr id="33" name="Shape 33"/>
          <p:cNvSpPr/>
          <p:nvPr/>
        </p:nvSpPr>
        <p:spPr>
          <a:xfrm>
            <a:off x="3640650" y="4402650"/>
            <a:ext cx="2846899" cy="2973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36199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Liquids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271625" y="1490475"/>
            <a:ext cx="9946899" cy="33605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83633" algn="l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5165"/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Liquids have a definite volume, but can take the shape of the container they are placed in.</a:t>
            </a:r>
          </a:p>
          <a:p>
            <a:pPr marL="381000" marR="0" lvl="0" indent="-283633" algn="l">
              <a:lnSpc>
                <a:spcPct val="120075"/>
              </a:lnSpc>
              <a:spcBef>
                <a:spcPts val="656"/>
              </a:spcBef>
              <a:spcAft>
                <a:spcPts val="0"/>
              </a:spcAft>
              <a:buClr>
                <a:srgbClr val="000000"/>
              </a:buClr>
              <a:buSzPct val="165165"/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molecules of a liquid are close together and move around slowly.</a:t>
            </a:r>
          </a:p>
          <a:p>
            <a:pPr marL="381000" marR="0" lvl="0" indent="-283633" algn="l">
              <a:lnSpc>
                <a:spcPct val="120075"/>
              </a:lnSpc>
              <a:spcBef>
                <a:spcPts val="656"/>
              </a:spcBef>
              <a:spcAft>
                <a:spcPts val="0"/>
              </a:spcAft>
              <a:buClr>
                <a:srgbClr val="000000"/>
              </a:buClr>
              <a:buSzPct val="165165"/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some examples of liquids?</a:t>
            </a:r>
          </a:p>
        </p:txBody>
      </p:sp>
      <p:sp>
        <p:nvSpPr>
          <p:cNvPr id="40" name="Shape 40"/>
          <p:cNvSpPr/>
          <p:nvPr/>
        </p:nvSpPr>
        <p:spPr>
          <a:xfrm>
            <a:off x="3810000" y="4572000"/>
            <a:ext cx="2846899" cy="2963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36199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Gases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271625" y="1490475"/>
            <a:ext cx="9946899" cy="33605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Gases do not have a definite shape or volume.</a:t>
            </a:r>
          </a:p>
          <a:p>
            <a:pPr marL="381000" marR="0" lvl="0" indent="-304800" algn="l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molecules of a gas are far apart and fast moving.</a:t>
            </a:r>
          </a:p>
          <a:p>
            <a:pPr marL="381000" marR="0" lvl="0" indent="-304800" algn="l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some examples of gases?</a:t>
            </a:r>
          </a:p>
        </p:txBody>
      </p:sp>
      <p:sp>
        <p:nvSpPr>
          <p:cNvPr id="47" name="Shape 47"/>
          <p:cNvSpPr/>
          <p:nvPr/>
        </p:nvSpPr>
        <p:spPr>
          <a:xfrm>
            <a:off x="3810000" y="4487325"/>
            <a:ext cx="2878649" cy="3005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36199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Changing State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4166300" y="1744475"/>
            <a:ext cx="5628899" cy="56465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Matter can change from one physical state to another when energy is added or taken away. </a:t>
            </a:r>
          </a:p>
          <a:p>
            <a:pPr marL="381000" marR="0" lvl="0" indent="-304800" algn="l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happens when there is a change in temperature or pressure.</a:t>
            </a:r>
          </a:p>
        </p:txBody>
      </p:sp>
      <p:sp>
        <p:nvSpPr>
          <p:cNvPr id="54" name="Shape 54"/>
          <p:cNvSpPr/>
          <p:nvPr/>
        </p:nvSpPr>
        <p:spPr>
          <a:xfrm>
            <a:off x="846650" y="1693325"/>
            <a:ext cx="3005650" cy="51963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36199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Melting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271625" y="1490475"/>
            <a:ext cx="9946899" cy="33605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Melting is the phase change from a solid to a liquid.</a:t>
            </a:r>
          </a:p>
          <a:p>
            <a:pPr marL="381000" marR="0" lvl="0" indent="-304800" algn="l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molecules speed up and move away from each other.</a:t>
            </a:r>
          </a:p>
          <a:p>
            <a:pPr marL="381000" marR="0" lvl="0" indent="-304800" algn="l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melting point of water is 0°C (32°F).</a:t>
            </a:r>
          </a:p>
        </p:txBody>
      </p:sp>
      <p:sp>
        <p:nvSpPr>
          <p:cNvPr id="61" name="Shape 61"/>
          <p:cNvSpPr/>
          <p:nvPr/>
        </p:nvSpPr>
        <p:spPr>
          <a:xfrm>
            <a:off x="3471325" y="4910650"/>
            <a:ext cx="3175000" cy="25399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36199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Freezing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271625" y="1490475"/>
            <a:ext cx="9946899" cy="33605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07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Freezing is the phase change from a liquid to a solid.</a:t>
            </a:r>
          </a:p>
          <a:p>
            <a:pPr marL="381000" marR="0" lvl="0" indent="-304800" algn="l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molecules slow down and move closer to each other.</a:t>
            </a:r>
          </a:p>
          <a:p>
            <a:pPr marL="381000" marR="0" lvl="0" indent="-304800" algn="l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freezing point of water is 0°C (32°F).</a:t>
            </a:r>
          </a:p>
        </p:txBody>
      </p:sp>
      <p:sp>
        <p:nvSpPr>
          <p:cNvPr id="68" name="Shape 68"/>
          <p:cNvSpPr/>
          <p:nvPr/>
        </p:nvSpPr>
        <p:spPr>
          <a:xfrm>
            <a:off x="3556000" y="4572000"/>
            <a:ext cx="3058575" cy="28468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36199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Evaporation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271625" y="1575150"/>
            <a:ext cx="5205575" cy="61545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83633" algn="l">
              <a:lnSpc>
                <a:spcPct val="107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5165"/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Evaporation is the phase change from a liquid to a gas that occurs below the liquid’s boiling point.</a:t>
            </a:r>
          </a:p>
          <a:p>
            <a:pPr marL="381000" marR="0" lvl="0" indent="-283633" algn="l">
              <a:lnSpc>
                <a:spcPct val="107954"/>
              </a:lnSpc>
              <a:spcBef>
                <a:spcPts val="656"/>
              </a:spcBef>
              <a:spcAft>
                <a:spcPts val="0"/>
              </a:spcAft>
              <a:buClr>
                <a:srgbClr val="000000"/>
              </a:buClr>
              <a:buSzPct val="165165"/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molecules speed up and move far away from each other.</a:t>
            </a:r>
          </a:p>
          <a:p>
            <a:pPr marL="381000" marR="0" lvl="0" indent="-283633" algn="l">
              <a:lnSpc>
                <a:spcPct val="107954"/>
              </a:lnSpc>
              <a:spcBef>
                <a:spcPts val="656"/>
              </a:spcBef>
              <a:spcAft>
                <a:spcPts val="0"/>
              </a:spcAft>
              <a:buClr>
                <a:srgbClr val="000000"/>
              </a:buClr>
              <a:buSzPct val="165165"/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boiling point of water is 100°C (212°F).</a:t>
            </a:r>
          </a:p>
        </p:txBody>
      </p:sp>
      <p:sp>
        <p:nvSpPr>
          <p:cNvPr id="75" name="Shape 75"/>
          <p:cNvSpPr/>
          <p:nvPr/>
        </p:nvSpPr>
        <p:spPr>
          <a:xfrm>
            <a:off x="5386900" y="2539975"/>
            <a:ext cx="4445000" cy="2963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</Words>
  <Application>Microsoft Office PowerPoint</Application>
  <PresentationFormat>Custom</PresentationFormat>
  <Paragraphs>40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/>
      <vt:lpstr>States of Matter</vt:lpstr>
      <vt:lpstr>What is matter?</vt:lpstr>
      <vt:lpstr>Solids</vt:lpstr>
      <vt:lpstr>Liquids</vt:lpstr>
      <vt:lpstr>Gases</vt:lpstr>
      <vt:lpstr>Changing State</vt:lpstr>
      <vt:lpstr>Melting</vt:lpstr>
      <vt:lpstr>Freezing</vt:lpstr>
      <vt:lpstr>Evaporation</vt:lpstr>
      <vt:lpstr>Condensation</vt:lpstr>
      <vt:lpstr>Sublimation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of Matter</dc:title>
  <dc:creator>Stacy</dc:creator>
  <cp:lastModifiedBy>Stacy Geiger</cp:lastModifiedBy>
  <cp:revision>1</cp:revision>
  <dcterms:modified xsi:type="dcterms:W3CDTF">2013-02-05T01:12:51Z</dcterms:modified>
</cp:coreProperties>
</file>